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419" r:id="rId3"/>
    <p:sldId id="421" r:id="rId4"/>
    <p:sldId id="426" r:id="rId5"/>
    <p:sldId id="566" r:id="rId6"/>
    <p:sldId id="564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50" r:id="rId18"/>
    <p:sldId id="551" r:id="rId19"/>
    <p:sldId id="552" r:id="rId20"/>
    <p:sldId id="578" r:id="rId21"/>
    <p:sldId id="554" r:id="rId22"/>
    <p:sldId id="555" r:id="rId23"/>
    <p:sldId id="530" r:id="rId24"/>
    <p:sldId id="531" r:id="rId25"/>
    <p:sldId id="274" r:id="rId26"/>
    <p:sldId id="294" r:id="rId27"/>
    <p:sldId id="377" r:id="rId28"/>
    <p:sldId id="333" r:id="rId29"/>
    <p:sldId id="321" r:id="rId30"/>
    <p:sldId id="383" r:id="rId31"/>
    <p:sldId id="281" r:id="rId32"/>
    <p:sldId id="405" r:id="rId33"/>
    <p:sldId id="407" r:id="rId34"/>
    <p:sldId id="406" r:id="rId35"/>
    <p:sldId id="370" r:id="rId36"/>
    <p:sldId id="380" r:id="rId37"/>
    <p:sldId id="381" r:id="rId38"/>
    <p:sldId id="382" r:id="rId39"/>
    <p:sldId id="523" r:id="rId40"/>
    <p:sldId id="524" r:id="rId41"/>
    <p:sldId id="277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3F570F-C65C-43D8-B801-3674FE73F7BF}" v="15" dt="2026-06-04T15:19:34.9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0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5:19:34.932" v="624" actId="20577"/>
      <pc:docMkLst>
        <pc:docMk/>
      </pc:docMkLst>
      <pc:sldChg chg="modSp">
        <pc:chgData name="Glen Jones" userId="e846aaca-4b24-4b13-b0d0-f2308e16b284" providerId="ADAL" clId="{ED47ACC3-9597-4D89-A1DC-43CF280EF274}" dt="2026-06-04T15:19:34.932" v="624" actId="20577"/>
        <pc:sldMkLst>
          <pc:docMk/>
          <pc:sldMk cId="1486775289" sldId="333"/>
        </pc:sldMkLst>
        <pc:spChg chg="mod">
          <ac:chgData name="Glen Jones" userId="e846aaca-4b24-4b13-b0d0-f2308e16b284" providerId="ADAL" clId="{ED47ACC3-9597-4D89-A1DC-43CF280EF274}" dt="2026-06-04T15:19:34.932" v="624" actId="20577"/>
          <ac:spMkLst>
            <pc:docMk/>
            <pc:sldMk cId="1486775289" sldId="333"/>
            <ac:spMk id="5" creationId="{8E5D7B89-D295-144A-4C37-2529AC219181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05T08:06:47.614" v="607"/>
        <pc:sldMkLst>
          <pc:docMk/>
          <pc:sldMk cId="4093245020" sldId="406"/>
        </pc:sldMkLst>
      </pc:sldChg>
      <pc:sldChg chg="modSp add mod modAnim">
        <pc:chgData name="Glen Jones" userId="e846aaca-4b24-4b13-b0d0-f2308e16b284" providerId="ADAL" clId="{ED47ACC3-9597-4D89-A1DC-43CF280EF274}" dt="2026-06-04T15:17:54.130" v="611"/>
        <pc:sldMkLst>
          <pc:docMk/>
          <pc:sldMk cId="2761761787" sldId="426"/>
        </pc:sldMkLst>
      </pc:sldChg>
      <pc:sldChg chg="modAnim">
        <pc:chgData name="Glen Jones" userId="e846aaca-4b24-4b13-b0d0-f2308e16b284" providerId="ADAL" clId="{ED47ACC3-9597-4D89-A1DC-43CF280EF274}" dt="2026-06-04T15:18:37.222" v="612"/>
        <pc:sldMkLst>
          <pc:docMk/>
          <pc:sldMk cId="135058197" sldId="564"/>
        </pc:sldMkLst>
      </pc:sldChg>
      <pc:sldChg chg="modAnim">
        <pc:chgData name="Glen Jones" userId="e846aaca-4b24-4b13-b0d0-f2308e16b284" providerId="ADAL" clId="{ED47ACC3-9597-4D89-A1DC-43CF280EF274}" dt="2026-06-04T15:18:40.186" v="613"/>
        <pc:sldMkLst>
          <pc:docMk/>
          <pc:sldMk cId="1478499534" sldId="567"/>
        </pc:sldMkLst>
      </pc:sldChg>
      <pc:sldChg chg="modAnim">
        <pc:chgData name="Glen Jones" userId="e846aaca-4b24-4b13-b0d0-f2308e16b284" providerId="ADAL" clId="{ED47ACC3-9597-4D89-A1DC-43CF280EF274}" dt="2026-06-04T15:18:42.823" v="614"/>
        <pc:sldMkLst>
          <pc:docMk/>
          <pc:sldMk cId="3134052903" sldId="568"/>
        </pc:sldMkLst>
      </pc:sldChg>
      <pc:sldChg chg="modAnim">
        <pc:chgData name="Glen Jones" userId="e846aaca-4b24-4b13-b0d0-f2308e16b284" providerId="ADAL" clId="{ED47ACC3-9597-4D89-A1DC-43CF280EF274}" dt="2026-06-04T15:18:45.489" v="615"/>
        <pc:sldMkLst>
          <pc:docMk/>
          <pc:sldMk cId="1320991222" sldId="569"/>
        </pc:sldMkLst>
      </pc:sldChg>
      <pc:sldChg chg="modAnim">
        <pc:chgData name="Glen Jones" userId="e846aaca-4b24-4b13-b0d0-f2308e16b284" providerId="ADAL" clId="{ED47ACC3-9597-4D89-A1DC-43CF280EF274}" dt="2026-06-04T15:18:48.090" v="616"/>
        <pc:sldMkLst>
          <pc:docMk/>
          <pc:sldMk cId="621069756" sldId="570"/>
        </pc:sldMkLst>
      </pc:sldChg>
      <pc:sldChg chg="modAnim">
        <pc:chgData name="Glen Jones" userId="e846aaca-4b24-4b13-b0d0-f2308e16b284" providerId="ADAL" clId="{ED47ACC3-9597-4D89-A1DC-43CF280EF274}" dt="2026-06-04T15:18:52.607" v="617"/>
        <pc:sldMkLst>
          <pc:docMk/>
          <pc:sldMk cId="3005821278" sldId="571"/>
        </pc:sldMkLst>
      </pc:sldChg>
      <pc:sldChg chg="modAnim">
        <pc:chgData name="Glen Jones" userId="e846aaca-4b24-4b13-b0d0-f2308e16b284" providerId="ADAL" clId="{ED47ACC3-9597-4D89-A1DC-43CF280EF274}" dt="2026-06-04T15:18:54.948" v="618"/>
        <pc:sldMkLst>
          <pc:docMk/>
          <pc:sldMk cId="1843078197" sldId="572"/>
        </pc:sldMkLst>
      </pc:sldChg>
      <pc:sldChg chg="modAnim">
        <pc:chgData name="Glen Jones" userId="e846aaca-4b24-4b13-b0d0-f2308e16b284" providerId="ADAL" clId="{ED47ACC3-9597-4D89-A1DC-43CF280EF274}" dt="2026-06-04T15:18:57.482" v="619"/>
        <pc:sldMkLst>
          <pc:docMk/>
          <pc:sldMk cId="1735525748" sldId="573"/>
        </pc:sldMkLst>
      </pc:sldChg>
      <pc:sldChg chg="modAnim">
        <pc:chgData name="Glen Jones" userId="e846aaca-4b24-4b13-b0d0-f2308e16b284" providerId="ADAL" clId="{ED47ACC3-9597-4D89-A1DC-43CF280EF274}" dt="2026-06-04T15:19:00.039" v="620"/>
        <pc:sldMkLst>
          <pc:docMk/>
          <pc:sldMk cId="737988333" sldId="574"/>
        </pc:sldMkLst>
      </pc:sldChg>
      <pc:sldChg chg="modAnim">
        <pc:chgData name="Glen Jones" userId="e846aaca-4b24-4b13-b0d0-f2308e16b284" providerId="ADAL" clId="{ED47ACC3-9597-4D89-A1DC-43CF280EF274}" dt="2026-06-04T15:19:05.699" v="622"/>
        <pc:sldMkLst>
          <pc:docMk/>
          <pc:sldMk cId="2806501283" sldId="575"/>
        </pc:sldMkLst>
      </pc:sldChg>
      <pc:sldChg chg="modAnim">
        <pc:chgData name="Glen Jones" userId="e846aaca-4b24-4b13-b0d0-f2308e16b284" providerId="ADAL" clId="{ED47ACC3-9597-4D89-A1DC-43CF280EF274}" dt="2026-06-04T15:19:02.564" v="621"/>
        <pc:sldMkLst>
          <pc:docMk/>
          <pc:sldMk cId="1277825609" sldId="576"/>
        </pc:sldMkLst>
      </pc:sldChg>
      <pc:sldChg chg="add">
        <pc:chgData name="Glen Jones" userId="e846aaca-4b24-4b13-b0d0-f2308e16b284" providerId="ADAL" clId="{ED47ACC3-9597-4D89-A1DC-43CF280EF274}" dt="2026-05-07T09:00:06.172" v="608"/>
        <pc:sldMkLst>
          <pc:docMk/>
          <pc:sldMk cId="2195972471" sldId="5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C519B-A218-48B9-A26B-B8D48143C382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64DC-466D-41B3-82C9-7F061A14A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8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6DAAC-5346-2E51-FE13-0D14AB160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17D888-B0DF-A5D6-CD8C-C3E9C035A0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DC57A-A512-4F1B-DC41-9BC64192D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19BD5-6004-0B1D-A4B8-99AC27ED9D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402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25AC9-6494-8DCD-52A3-FD0BD332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DDEAF2-5E30-01B6-9745-45FCED5C16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61093D-3EDA-362D-74FF-867B1850BB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5B7B03-7373-7C83-07E0-9A176C2C34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975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DFBE1-9505-6116-DE8D-F24DCB188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21DCB5-F5E2-08F4-D1A0-91BD63C06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1420D1-54D6-9448-C7E2-9CAE0BDC4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2CC987-B33E-562B-BEE8-A9A8A2C46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820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1CF40-B6F3-C022-F693-A471AEA14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AAABFE-4446-9D0A-67FD-3AD0DF75B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D738B0-8E6F-6E36-53BF-E8BA74AB8F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D28D2-E414-7DE7-9E2C-A260F10925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35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F2FD8-2F8A-EC93-3E3D-992F50A4C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CD2933-86D8-EA83-4F12-2B918D9DFE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679564-0124-3730-D7CB-CE01903296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D1264-9390-FA83-CFCB-52506840A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348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07847-34AA-AFCA-6131-D2D2B0753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277038-A4FC-D7FB-F600-5B3C8206AC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3F0BEC-0F43-81DF-ABEB-9D1A006D7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74EA4-6DAD-E82C-EF51-39830CC9D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851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EAAAA-36BA-6ED9-6105-C043D91A3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74D5CF-AE9C-BD45-7B81-53EF0ED31E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89EDBC-CABC-3404-F6D4-BF8FC23368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DAC9-24BC-8758-3F60-A3EB70EF9B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69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D9A30-EA46-90E8-1C83-FEED00B99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944147-654E-18AC-6D3C-AC71B411B8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020418-0E7A-9FC5-8B31-3B2E10B0F9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56D40-07B4-FFD6-8B4C-427B73658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679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8FF62-D7D3-6E20-95E7-9FE38D4F4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8AD345-517B-AC24-A63B-02A2C64236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DF719-B9E8-FE45-306D-FA00893E28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446E2-8A11-8E0C-5640-BE29ACB17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00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B0C45-A736-6798-1533-E2FF3F6AA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6F88AA-5F8E-5E6F-1ACE-6439E44C2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E08C7E-5AEC-D30A-4637-2058113C0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E4F1C-04A5-83E9-909E-A524888B86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44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78EF3-43FB-4C5C-C6A7-696F1647B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B605A3-1EFD-4306-CB9B-0E4ECA305C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E1ED36-6D20-489C-1292-9E340EFB6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485625-851A-E317-FB0F-27133FA81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91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C0C26-57A1-392F-9D8F-EBB22A56B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E715371-856F-18AA-6B4E-F834A8DF9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95B4C8-7EAB-F490-C567-EA70D1AA5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7349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FE3EAE2-1D3B-E927-3B2A-EF6A1B51C7AE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BB1C2D6-A5CA-541A-5153-171C5AF61EA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621069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F7A9A-1A07-601C-7B02-DCCB5BA65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A610018-3E5D-63B2-7569-FCF9CBCC1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160B17-8917-C261-6B83-219DC10D6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687887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02D0573-E9C6-EA63-8E58-7A5E268CD6A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6AA34650-F732-4DF9-E0E7-D0F9E240AE5E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05821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04BEA-1BED-5826-ED2F-6B1E4887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39BFB6E-9483-E274-DF71-964E2DA12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C7D5CE-89E2-35DB-D8A1-5132B5B18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3061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31E7B50-6974-4F95-E2ED-BE9C47FEE5AA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A2A20DF7-1DC7-3CC6-B8A5-0CB5DE71D42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43078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20DBA-157D-543C-7D26-D8F18BA71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590E6B-B123-548D-E6FB-2BE0977B5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E5B819-F1DC-69CE-4AC9-7AE109D7189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ABC681-A665-4E51-198F-CA1508C10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20254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5C1FF19-200B-4DF1-BE59-DB50142C211F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735525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A7616-AD99-A9C7-3319-89F66A338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A3BFB3E-57F7-354A-22D4-81D925E6C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DAACAC-62C5-3B02-3F4D-C14A3EEB188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F09D568-F13F-92B5-D8A1-7A894A324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106800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A03818C-239E-015A-29E6-1A906F8973D5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37988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004B2-C888-54B2-2E8F-0393289B5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AD71102-F998-EA94-31DD-1F8D598B1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2C44F0D-6082-7A8B-25FD-666F48487DC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9BFC21-A7BC-8AD0-D86E-574C26326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911083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06C6E85-88F5-00F4-67AA-7A8604AB3EA3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806501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27E31-DDEF-DD96-419A-4D34A418C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DED822B-FEC5-6128-3C25-B3760339D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8A6518-A1CE-41CA-D446-58B99B8BB8D0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2BA4000-3A91-22E7-235D-06F71E5B6A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47753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098833D-F510-F8EC-CA35-9B49B5F5D49A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77825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972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applic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consider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change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816604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‑able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. 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meant “capable of being”.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-able is not etymologically derived from the adjective able! The similarity in form is historical coincidence, not direct descent.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place -.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0448"/>
              </p:ext>
            </p:extLst>
          </p:nvPr>
        </p:nvGraphicFramePr>
        <p:xfrm>
          <a:off x="349135" y="1997394"/>
          <a:ext cx="11587941" cy="4410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  <a:gridCol w="6386723">
                  <a:extLst>
                    <a:ext uri="{9D8B030D-6E8A-4147-A177-3AD203B41FA5}">
                      <a16:colId xmlns:a16="http://schemas.microsoft.com/office/drawing/2014/main" val="854610339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 (-able)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Definition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Predict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Wash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Recognise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Approach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Adore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36870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2643447" y="26579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predictable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D2B1A5-DBC7-C281-F106-574CBB85F62B}"/>
              </a:ext>
            </a:extLst>
          </p:cNvPr>
          <p:cNvSpPr txBox="1"/>
          <p:nvPr/>
        </p:nvSpPr>
        <p:spPr>
          <a:xfrm>
            <a:off x="5529228" y="26579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predicted easily.</a:t>
            </a:r>
            <a:endParaRPr lang="en-GB" sz="2400" u="sn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139D4-3470-B376-737C-99FFA9B21B90}"/>
              </a:ext>
            </a:extLst>
          </p:cNvPr>
          <p:cNvSpPr txBox="1"/>
          <p:nvPr/>
        </p:nvSpPr>
        <p:spPr>
          <a:xfrm>
            <a:off x="2643447" y="32933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washable</a:t>
            </a:r>
            <a:endParaRPr lang="en-GB" sz="24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E4A092-091A-76B1-0E4F-290A03D00D22}"/>
              </a:ext>
            </a:extLst>
          </p:cNvPr>
          <p:cNvSpPr txBox="1"/>
          <p:nvPr/>
        </p:nvSpPr>
        <p:spPr>
          <a:xfrm>
            <a:off x="5551402" y="32767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washed.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2AB5B-703A-3760-B56C-BB8D9D4ABF0F}"/>
              </a:ext>
            </a:extLst>
          </p:cNvPr>
          <p:cNvSpPr txBox="1"/>
          <p:nvPr/>
        </p:nvSpPr>
        <p:spPr>
          <a:xfrm>
            <a:off x="2660083" y="395052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recognisable</a:t>
            </a:r>
            <a:endParaRPr lang="en-GB" sz="2400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53DB3E-BF07-A4DD-2742-BE172296DC08}"/>
              </a:ext>
            </a:extLst>
          </p:cNvPr>
          <p:cNvSpPr txBox="1"/>
          <p:nvPr/>
        </p:nvSpPr>
        <p:spPr>
          <a:xfrm>
            <a:off x="5534777" y="39590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recognised easily.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5E50B-5C67-7D9F-A3F3-6262FDC1028D}"/>
              </a:ext>
            </a:extLst>
          </p:cNvPr>
          <p:cNvSpPr txBox="1"/>
          <p:nvPr/>
        </p:nvSpPr>
        <p:spPr>
          <a:xfrm>
            <a:off x="2626822" y="4548561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valuable</a:t>
            </a:r>
            <a:endParaRPr lang="en-GB" sz="2400" u="sng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BF961-4B63-67E1-9D14-818393A14FAB}"/>
              </a:ext>
            </a:extLst>
          </p:cNvPr>
          <p:cNvSpPr txBox="1"/>
          <p:nvPr/>
        </p:nvSpPr>
        <p:spPr>
          <a:xfrm>
            <a:off x="5559714" y="45778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Useful or worth a great deal. 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046437-3C65-25C5-2CD7-03E8B9BD17FB}"/>
              </a:ext>
            </a:extLst>
          </p:cNvPr>
          <p:cNvSpPr txBox="1"/>
          <p:nvPr/>
        </p:nvSpPr>
        <p:spPr>
          <a:xfrm>
            <a:off x="2626822" y="5209115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approachable</a:t>
            </a:r>
            <a:endParaRPr lang="en-GB" sz="2400" u="sng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7D8AAF-5CA2-25FC-7D23-122EB059FFC3}"/>
              </a:ext>
            </a:extLst>
          </p:cNvPr>
          <p:cNvSpPr txBox="1"/>
          <p:nvPr/>
        </p:nvSpPr>
        <p:spPr>
          <a:xfrm>
            <a:off x="5559714" y="5229851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get close to or friendly.</a:t>
            </a:r>
            <a:endParaRPr lang="en-GB" sz="2400" u="sng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B4693-1A89-2C0E-D0E7-33A850405D6B}"/>
              </a:ext>
            </a:extLst>
          </p:cNvPr>
          <p:cNvSpPr txBox="1"/>
          <p:nvPr/>
        </p:nvSpPr>
        <p:spPr>
          <a:xfrm>
            <a:off x="2660083" y="579444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adorable</a:t>
            </a:r>
            <a:endParaRPr lang="en-GB" sz="2400" u="sng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FDCBD-BDB5-C1A4-13ED-202D8DB2573B}"/>
              </a:ext>
            </a:extLst>
          </p:cNvPr>
          <p:cNvSpPr txBox="1"/>
          <p:nvPr/>
        </p:nvSpPr>
        <p:spPr>
          <a:xfrm>
            <a:off x="5559714" y="5836352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Inspire great affection.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989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enjoyable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BF8580-238B-8A43-53C0-2C55F096C04B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B042C832-6A5D-FC29-B3DA-0294FCB837FD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594947A-FE24-5AD1-8CEB-BCCC1F6EA124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cause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comfortable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DA95E4-A250-4883-98E9-D4D6E9972B21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A2753C-F492-AF6F-725A-8E4DB881B059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C150F3B-0E97-6F96-EFC7-75E824AAEE55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595C722-5FC1-7009-286A-D65387E2E351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10A619-8D75-86EB-E3F4-C6A1BA1202BB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strong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E54D8B-2EDE-2127-B2FF-5C9A3291BA00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comfortable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CCD88F1-0FF3-5B87-A7F5-19C0D76B54D8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A78C72A-5B45-751C-0616-153C9E5FE7C8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71E9D650-1BB5-0B8E-BC76-CC6DD85C1A31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AA8C17E-D4D8-57CC-187E-EB2F6DC3E69F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considerable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31E3F1C-59D6-F6EB-F488-1A82A0C1CB23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sider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BE02C-33ED-31BA-A3D6-6B2F438EEABF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0C66A228-AD0C-5BD3-992C-AFC2427C4C0A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B641D9F-168E-2CE0-E5B9-4F8E0F134381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E2271B-19D2-473C-09B6-4701DD3DC347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about the stars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C2873-AE78-D65E-8EE1-EB4DABD188BE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considerable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A1666FD-6E5B-EC5D-9718-F7F6A2E3CA7C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94AD9E2-F7DC-D9E7-B95B-A47AFF528189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19E67121-9D5E-DBF2-B05D-9213FAC3E5B3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528E493-4787-A326-6053-DB9EA72FA04C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washable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substantial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“substantial”?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consideration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considerable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manageable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considerable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applicable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“applicable”?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relevant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abhorrent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inappropriate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relevant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</p:spTree>
    <p:extLst>
      <p:ext uri="{BB962C8B-B14F-4D97-AF65-F5344CB8AC3E}">
        <p14:creationId xmlns:p14="http://schemas.microsoft.com/office/powerpoint/2010/main" val="72815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adorable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hairy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clumsy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charming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charming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6035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adorably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understandably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delightfully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essentially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delightfully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</p:spTree>
    <p:extLst>
      <p:ext uri="{BB962C8B-B14F-4D97-AF65-F5344CB8AC3E}">
        <p14:creationId xmlns:p14="http://schemas.microsoft.com/office/powerpoint/2010/main" val="72170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adoreble</a:t>
            </a:r>
            <a:r>
              <a:rPr lang="en-GB" sz="3400" dirty="0">
                <a:solidFill>
                  <a:schemeClr val="bg1"/>
                </a:solidFill>
              </a:rPr>
              <a:t>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comforable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>
                <a:solidFill>
                  <a:schemeClr val="bg1"/>
                </a:solidFill>
              </a:rPr>
              <a:t>washablle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adorable</a:t>
            </a:r>
            <a:r>
              <a:rPr lang="en-GB" sz="3400" dirty="0">
                <a:solidFill>
                  <a:schemeClr val="bg1"/>
                </a:solidFill>
              </a:rPr>
              <a:t>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comfortable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washable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adorable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comfortable and washable.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misjudging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judge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companie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dirty="0" err="1">
                <a:solidFill>
                  <a:schemeClr val="bg1"/>
                </a:solidFill>
              </a:rPr>
              <a:t>adverties</a:t>
            </a:r>
            <a:r>
              <a:rPr lang="en-GB" sz="3400" dirty="0">
                <a:solidFill>
                  <a:schemeClr val="bg1"/>
                </a:solidFill>
              </a:rPr>
              <a:t> the product and symbolize it with a bright logo.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company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advertise</a:t>
            </a:r>
            <a:r>
              <a:rPr lang="en-GB" sz="3400" dirty="0">
                <a:solidFill>
                  <a:schemeClr val="bg1"/>
                </a:solidFill>
              </a:rPr>
              <a:t> the product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symbolise</a:t>
            </a:r>
            <a:r>
              <a:rPr lang="en-GB" sz="3400" dirty="0">
                <a:solidFill>
                  <a:schemeClr val="bg1"/>
                </a:solidFill>
              </a:rPr>
              <a:t> it with a bright logo.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company decided to advertise the product and symbolise it with a bright logo.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0669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3949" y="2018418"/>
            <a:ext cx="7432105" cy="328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enjoyable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comfortable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dependable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adorable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applicable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considerable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washable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breakable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readable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affordable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2981E8-FA6B-4D54-D8C2-967592BB018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28BAA-D886-F01B-5A79-B5BECA087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39F71F-7010-A55A-D9C4-F6A052BDD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56466C9-2B16-750D-2925-29D227CA988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54D9BC5-E8EB-A9C0-FA9B-D5FF06FB783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929E31E-B617-491A-AB22-6CE83246801D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53764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87154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575871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B4228B4-0D1C-AE49-029D-111E5B6EA311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70651-3CCC-A116-81FF-D51F832F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A437726-7F21-FAD6-D588-BDEBE64288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4AF2AB-947F-9ED2-0E93-205546B6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2119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0AF6EE-64A7-8B70-CC65-4B4710888125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76925B4-B378-CE05-C724-024AB7B0432F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7849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813E-D4BA-4F4C-5B7C-16A7B020A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E1889A6-D783-31F5-0127-812679E95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67C81F-56BB-26A5-65CB-0B38EE002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57215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BF368A9-EFD2-229F-D0D3-A50B9ABF51DE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5D7E317-32FB-B6AE-E4E4-7ECE4AA89BB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134052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AC88E-B465-2B3D-7432-A08598940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C8DEE12-96A6-D5F1-9675-18A96C934C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6C68374-35D9-B0CE-4708-6CEDD00EA7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64127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2BA1C22-A2F9-D7F1-25FF-C8AC93ECB206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4EC6217-1411-6279-A259-B3DA5FE452B3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20991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3757</Words>
  <Application>Microsoft Office PowerPoint</Application>
  <PresentationFormat>Widescreen</PresentationFormat>
  <Paragraphs>1507</Paragraphs>
  <Slides>41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-able.</vt:lpstr>
      <vt:lpstr>PowerPoint Presentation</vt:lpstr>
      <vt:lpstr>PowerPoint Presentation</vt:lpstr>
      <vt:lpstr>PowerPoint Presentation</vt:lpstr>
      <vt:lpstr>PowerPoint Presentation</vt:lpstr>
      <vt:lpstr>Can you fill in the gaps?</vt:lpstr>
      <vt:lpstr>PowerPoint Presentation</vt:lpstr>
      <vt:lpstr>PowerPoint Presentation</vt:lpstr>
      <vt:lpstr>PowerPoint Presentation</vt:lpstr>
      <vt:lpstr>PowerPoint Presentation</vt:lpstr>
      <vt:lpstr>Synonyms! </vt:lpstr>
      <vt:lpstr>Synonyms! </vt:lpstr>
      <vt:lpstr>Synonyms! </vt:lpstr>
      <vt:lpstr>Synonyms! 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28</cp:revision>
  <dcterms:created xsi:type="dcterms:W3CDTF">2022-05-31T09:42:07Z</dcterms:created>
  <dcterms:modified xsi:type="dcterms:W3CDTF">2026-06-04T15:19:43Z</dcterms:modified>
</cp:coreProperties>
</file>